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67" r:id="rId2"/>
    <p:sldMasterId id="2147483669" r:id="rId3"/>
    <p:sldMasterId id="2147483671" r:id="rId4"/>
  </p:sldMasterIdLst>
  <p:sldIdLst>
    <p:sldId id="257" r:id="rId5"/>
    <p:sldId id="256" r:id="rId6"/>
    <p:sldId id="258" r:id="rId7"/>
    <p:sldId id="259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AF05"/>
    <a:srgbClr val="D39407"/>
    <a:srgbClr val="CE3C17"/>
    <a:srgbClr val="FDE4A5"/>
    <a:srgbClr val="F5F5F5"/>
    <a:srgbClr val="FAFAFA"/>
    <a:srgbClr val="F0F0F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6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10156" y="1412776"/>
            <a:ext cx="9133843" cy="548680"/>
          </a:xfrm>
          <a:prstGeom prst="rect">
            <a:avLst/>
          </a:prstGeom>
        </p:spPr>
        <p:txBody>
          <a:bodyPr/>
          <a:lstStyle>
            <a:lvl1pPr algn="ctr">
              <a:defRPr sz="3200" cap="all" normalizeH="0" baseline="0">
                <a:solidFill>
                  <a:srgbClr val="C00000"/>
                </a:solidFill>
              </a:defRPr>
            </a:lvl1pPr>
          </a:lstStyle>
          <a:p>
            <a:r>
              <a:rPr lang="es-ES" smtClean="0"/>
              <a:t>Title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0"/>
          </p:nvPr>
        </p:nvSpPr>
        <p:spPr>
          <a:xfrm>
            <a:off x="0" y="2133600"/>
            <a:ext cx="9144000" cy="38876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0880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10157" y="3645024"/>
            <a:ext cx="6506059" cy="1944216"/>
          </a:xfrm>
          <a:prstGeom prst="rect">
            <a:avLst/>
          </a:prstGeom>
        </p:spPr>
        <p:txBody>
          <a:bodyPr/>
          <a:lstStyle>
            <a:lvl1pPr algn="ctr">
              <a:defRPr sz="3200" cap="all" normalizeH="0" baseline="0">
                <a:solidFill>
                  <a:srgbClr val="C00000"/>
                </a:solidFill>
              </a:defRPr>
            </a:lvl1pPr>
          </a:lstStyle>
          <a:p>
            <a:r>
              <a:rPr lang="es-ES" smtClean="0"/>
              <a:t>Title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1556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 noGrp="1"/>
          </p:cNvSpPr>
          <p:nvPr>
            <p:ph type="title" hasCustomPrompt="1"/>
          </p:nvPr>
        </p:nvSpPr>
        <p:spPr>
          <a:xfrm>
            <a:off x="10157" y="3501008"/>
            <a:ext cx="6506059" cy="1944216"/>
          </a:xfrm>
          <a:prstGeom prst="rect">
            <a:avLst/>
          </a:prstGeom>
          <a:ln>
            <a:noFill/>
          </a:ln>
        </p:spPr>
        <p:txBody>
          <a:bodyPr/>
          <a:lstStyle>
            <a:lvl1pPr algn="ctr">
              <a:defRPr sz="3200" cap="all" normalizeH="0" baseline="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Title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291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10156" y="1412776"/>
            <a:ext cx="9133843" cy="548680"/>
          </a:xfrm>
          <a:prstGeom prst="rect">
            <a:avLst/>
          </a:prstGeom>
        </p:spPr>
        <p:txBody>
          <a:bodyPr/>
          <a:lstStyle>
            <a:lvl1pPr algn="ctr">
              <a:defRPr sz="3200" cap="all" normalizeH="0" baseline="0">
                <a:solidFill>
                  <a:srgbClr val="F7AF05"/>
                </a:solidFill>
              </a:defRPr>
            </a:lvl1pPr>
          </a:lstStyle>
          <a:p>
            <a:r>
              <a:rPr lang="es-ES" smtClean="0"/>
              <a:t>Title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0"/>
          </p:nvPr>
        </p:nvSpPr>
        <p:spPr>
          <a:xfrm>
            <a:off x="0" y="2133600"/>
            <a:ext cx="9144000" cy="38876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608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61492" cy="1135382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>
          <a:xfrm>
            <a:off x="0" y="1151033"/>
            <a:ext cx="9144000" cy="45719"/>
          </a:xfrm>
          <a:prstGeom prst="rect">
            <a:avLst/>
          </a:prstGeom>
          <a:solidFill>
            <a:srgbClr val="D394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8954" y="6309320"/>
            <a:ext cx="9144000" cy="45719"/>
          </a:xfrm>
          <a:prstGeom prst="rect">
            <a:avLst/>
          </a:prstGeom>
          <a:solidFill>
            <a:srgbClr val="D394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826" y="-4563888"/>
            <a:ext cx="5508448" cy="1279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01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-27383"/>
            <a:ext cx="2963786" cy="6885384"/>
          </a:xfrm>
          <a:prstGeom prst="rect">
            <a:avLst/>
          </a:prstGeom>
        </p:spPr>
      </p:pic>
      <p:pic>
        <p:nvPicPr>
          <p:cNvPr id="2" name="1 Image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5522987" cy="2270765"/>
          </a:xfrm>
          <a:prstGeom prst="rect">
            <a:avLst/>
          </a:prstGeom>
        </p:spPr>
      </p:pic>
      <p:sp>
        <p:nvSpPr>
          <p:cNvPr id="14" name="13 Rectángulo"/>
          <p:cNvSpPr/>
          <p:nvPr userDrawn="1"/>
        </p:nvSpPr>
        <p:spPr>
          <a:xfrm>
            <a:off x="0" y="2924944"/>
            <a:ext cx="360000" cy="360040"/>
          </a:xfrm>
          <a:prstGeom prst="rect">
            <a:avLst/>
          </a:prstGeom>
          <a:solidFill>
            <a:srgbClr val="CE3C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 userDrawn="1"/>
        </p:nvSpPr>
        <p:spPr>
          <a:xfrm>
            <a:off x="1548039" y="2924944"/>
            <a:ext cx="360000" cy="360040"/>
          </a:xfrm>
          <a:prstGeom prst="rect">
            <a:avLst/>
          </a:prstGeom>
          <a:solidFill>
            <a:srgbClr val="D394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 userDrawn="1"/>
        </p:nvSpPr>
        <p:spPr>
          <a:xfrm>
            <a:off x="1032026" y="2924944"/>
            <a:ext cx="360000" cy="360040"/>
          </a:xfrm>
          <a:prstGeom prst="rect">
            <a:avLst/>
          </a:prstGeom>
          <a:solidFill>
            <a:srgbClr val="F7A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 userDrawn="1"/>
        </p:nvSpPr>
        <p:spPr>
          <a:xfrm>
            <a:off x="516013" y="2924944"/>
            <a:ext cx="360000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"/>
          <p:cNvSpPr/>
          <p:nvPr userDrawn="1"/>
        </p:nvSpPr>
        <p:spPr>
          <a:xfrm>
            <a:off x="2064052" y="2924944"/>
            <a:ext cx="360000" cy="360040"/>
          </a:xfrm>
          <a:prstGeom prst="rect">
            <a:avLst/>
          </a:prstGeom>
          <a:solidFill>
            <a:srgbClr val="CE3C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"/>
          <p:cNvSpPr/>
          <p:nvPr userDrawn="1"/>
        </p:nvSpPr>
        <p:spPr>
          <a:xfrm>
            <a:off x="2580065" y="2924944"/>
            <a:ext cx="360000" cy="360040"/>
          </a:xfrm>
          <a:prstGeom prst="rect">
            <a:avLst/>
          </a:prstGeom>
          <a:solidFill>
            <a:srgbClr val="F7A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Rectángulo"/>
          <p:cNvSpPr/>
          <p:nvPr userDrawn="1"/>
        </p:nvSpPr>
        <p:spPr>
          <a:xfrm>
            <a:off x="3096078" y="2924944"/>
            <a:ext cx="360000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Rectángulo"/>
          <p:cNvSpPr/>
          <p:nvPr userDrawn="1"/>
        </p:nvSpPr>
        <p:spPr>
          <a:xfrm>
            <a:off x="3612091" y="2924944"/>
            <a:ext cx="360000" cy="360040"/>
          </a:xfrm>
          <a:prstGeom prst="rect">
            <a:avLst/>
          </a:prstGeom>
          <a:solidFill>
            <a:srgbClr val="D394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Rectángulo"/>
          <p:cNvSpPr/>
          <p:nvPr userDrawn="1"/>
        </p:nvSpPr>
        <p:spPr>
          <a:xfrm>
            <a:off x="4128104" y="2924944"/>
            <a:ext cx="360000" cy="360040"/>
          </a:xfrm>
          <a:prstGeom prst="rect">
            <a:avLst/>
          </a:prstGeom>
          <a:solidFill>
            <a:srgbClr val="F7A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Rectángulo"/>
          <p:cNvSpPr/>
          <p:nvPr userDrawn="1"/>
        </p:nvSpPr>
        <p:spPr>
          <a:xfrm>
            <a:off x="5160130" y="2924944"/>
            <a:ext cx="360000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Rectángulo"/>
          <p:cNvSpPr/>
          <p:nvPr userDrawn="1"/>
        </p:nvSpPr>
        <p:spPr>
          <a:xfrm>
            <a:off x="4644117" y="2924944"/>
            <a:ext cx="360000" cy="360040"/>
          </a:xfrm>
          <a:prstGeom prst="rect">
            <a:avLst/>
          </a:prstGeom>
          <a:solidFill>
            <a:srgbClr val="CE3C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Rectángulo"/>
          <p:cNvSpPr/>
          <p:nvPr userDrawn="1"/>
        </p:nvSpPr>
        <p:spPr>
          <a:xfrm>
            <a:off x="5676143" y="2924944"/>
            <a:ext cx="360000" cy="360040"/>
          </a:xfrm>
          <a:prstGeom prst="rect">
            <a:avLst/>
          </a:prstGeom>
          <a:solidFill>
            <a:srgbClr val="F7A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Rectángulo"/>
          <p:cNvSpPr/>
          <p:nvPr userDrawn="1"/>
        </p:nvSpPr>
        <p:spPr>
          <a:xfrm>
            <a:off x="6192160" y="2924944"/>
            <a:ext cx="360000" cy="360040"/>
          </a:xfrm>
          <a:prstGeom prst="rect">
            <a:avLst/>
          </a:prstGeom>
          <a:solidFill>
            <a:srgbClr val="CE3C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682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12 Imagen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-99392"/>
            <a:ext cx="2952000" cy="6858000"/>
          </a:xfrm>
          <a:prstGeom prst="rect">
            <a:avLst/>
          </a:prstGeom>
        </p:spPr>
      </p:pic>
      <p:sp>
        <p:nvSpPr>
          <p:cNvPr id="14" name="13 Rectángulo"/>
          <p:cNvSpPr/>
          <p:nvPr userDrawn="1"/>
        </p:nvSpPr>
        <p:spPr>
          <a:xfrm>
            <a:off x="0" y="3068960"/>
            <a:ext cx="6660232" cy="72008"/>
          </a:xfrm>
          <a:prstGeom prst="rect">
            <a:avLst/>
          </a:prstGeom>
          <a:solidFill>
            <a:srgbClr val="D394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1 Image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70" y="488450"/>
            <a:ext cx="5921091" cy="24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229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1295049"/>
            <a:ext cx="9144000" cy="45719"/>
          </a:xfrm>
          <a:prstGeom prst="rect">
            <a:avLst/>
          </a:prstGeom>
          <a:solidFill>
            <a:srgbClr val="D394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8954" y="6309320"/>
            <a:ext cx="9144000" cy="45719"/>
          </a:xfrm>
          <a:prstGeom prst="rect">
            <a:avLst/>
          </a:prstGeom>
          <a:solidFill>
            <a:srgbClr val="D394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826" y="-4563888"/>
            <a:ext cx="5508448" cy="12797065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0553"/>
            <a:ext cx="3024336" cy="124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870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3683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5710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3608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5382026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>
          <a:defRPr smtClean="0">
            <a:solidFill>
              <a:schemeClr val="tx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>
          <a:defRPr smtClean="0">
            <a:solidFill>
              <a:schemeClr val="tx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>
          <a:defRPr smtClean="0">
            <a:solidFill>
              <a:schemeClr val="tx1"/>
            </a:solidFill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2813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Diseño personalizado</vt:lpstr>
      <vt:lpstr>2_Diseño personalizado</vt:lpstr>
      <vt:lpstr>1_Diseño personalizado</vt:lpstr>
      <vt:lpstr>3_Diseño personalizado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Alexander</dc:creator>
  <cp:lastModifiedBy>Alexander</cp:lastModifiedBy>
  <cp:revision>15</cp:revision>
  <dcterms:created xsi:type="dcterms:W3CDTF">2016-06-18T11:10:42Z</dcterms:created>
  <dcterms:modified xsi:type="dcterms:W3CDTF">2016-09-24T16:12:42Z</dcterms:modified>
</cp:coreProperties>
</file>